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85" r:id="rId1"/>
  </p:sldMasterIdLst>
  <p:sldIdLst>
    <p:sldId id="256" r:id="rId2"/>
    <p:sldId id="257" r:id="rId3"/>
    <p:sldId id="258" r:id="rId4"/>
    <p:sldId id="259" r:id="rId5"/>
    <p:sldId id="260" r:id="rId6"/>
  </p:sldIdLst>
  <p:sldSz cx="6096000" cy="3429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>
        <p:scale>
          <a:sx n="110" d="100"/>
          <a:sy n="110" d="100"/>
        </p:scale>
        <p:origin x="0" y="0"/>
      </p:cViewPr>
      <p:guideLst>
        <p:guide orient="horz" pos="1079"/>
        <p:guide pos="19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457199" y="1065212"/>
            <a:ext cx="5181599" cy="735012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14399" y="1943100"/>
            <a:ext cx="4267199" cy="8763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1065212"/>
            <a:ext cx="6096000" cy="735012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304799" y="137319"/>
            <a:ext cx="5486399" cy="5715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1428738" y="1107281"/>
            <a:ext cx="3238510" cy="1607343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4419599" y="137319"/>
            <a:ext cx="1371599" cy="2925762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799" y="137319"/>
            <a:ext cx="4013199" cy="2925762"/>
          </a:xfrm>
        </p:spPr>
        <p:txBody>
          <a:bodyPr vert="eaVert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481541" y="2203450"/>
            <a:ext cx="5181599" cy="6810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1541" y="1453356"/>
            <a:ext cx="5181599" cy="7500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04799" y="800100"/>
            <a:ext cx="2692399" cy="22629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098799" y="800100"/>
            <a:ext cx="2692399" cy="22629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304018" y="821531"/>
            <a:ext cx="5486399" cy="22626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ko-KR" altLang="en-US"/>
              <a:t>표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304799" y="800100"/>
            <a:ext cx="2692399" cy="10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3098799" y="800100"/>
            <a:ext cx="2692399" cy="10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304018" y="1992110"/>
            <a:ext cx="2692399" cy="10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098018" y="1992110"/>
            <a:ext cx="2692399" cy="109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194858" y="2400300"/>
            <a:ext cx="3657599" cy="283369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194858" y="306387"/>
            <a:ext cx="3657599" cy="2057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ko-KR" altLang="en-US"/>
              <a:t>그림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94858" y="2683669"/>
            <a:ext cx="3657599" cy="4024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한컴오피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304799" y="137319"/>
            <a:ext cx="5486399" cy="5715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04799" y="800100"/>
            <a:ext cx="5486399" cy="2262981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04799" y="3178175"/>
            <a:ext cx="1422399" cy="18256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ko-KR" altLang="en-US"/>
              <a:pPr lvl="0">
                <a:defRPr/>
              </a:pPr>
              <a:t>2020-02-16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082799" y="3178175"/>
            <a:ext cx="1930399" cy="18256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368799" y="3178175"/>
            <a:ext cx="1422399" cy="18256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3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 txBox="1"/>
          <p:nvPr/>
        </p:nvSpPr>
        <p:spPr>
          <a:xfrm>
            <a:off x="447674" y="269874"/>
            <a:ext cx="5648326" cy="566421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 sz="2400">
                <a:solidFill>
                  <a:srgbClr val="ff0000"/>
                </a:solidFill>
                <a:latin typeface="고양덕양 EB"/>
                <a:ea typeface="고양덕양 EB"/>
              </a:rPr>
              <a:t>한컴오피스 </a:t>
            </a:r>
            <a:r>
              <a:rPr lang="en-US" altLang="ko-KR" sz="2400">
                <a:solidFill>
                  <a:srgbClr val="ff0000"/>
                </a:solidFill>
                <a:latin typeface="고양덕양 EB"/>
                <a:ea typeface="고양덕양 EB"/>
              </a:rPr>
              <a:t>2020</a:t>
            </a:r>
            <a:endParaRPr lang="en-US" altLang="ko-KR" sz="2400">
              <a:solidFill>
                <a:srgbClr val="ff0000"/>
              </a:solidFill>
              <a:ea typeface="고양덕양 E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advTm="0" mc:Ignorable="p14" p14:dur="1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4344" y="0"/>
            <a:ext cx="3033656" cy="3429000"/>
          </a:xfrm>
          <a:prstGeom prst="rect">
            <a:avLst/>
          </a:prstGeom>
        </p:spPr>
      </p:pic>
      <p:sp>
        <p:nvSpPr>
          <p:cNvPr id="4" name=""/>
          <p:cNvSpPr txBox="1"/>
          <p:nvPr/>
        </p:nvSpPr>
        <p:spPr>
          <a:xfrm>
            <a:off x="447674" y="269871"/>
            <a:ext cx="5648326" cy="918849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 sz="2400">
                <a:solidFill>
                  <a:srgbClr val="a0a0a0"/>
                </a:solidFill>
                <a:latin typeface="고양덕양 EB"/>
                <a:ea typeface="고양덕양 EB"/>
              </a:rPr>
              <a:t>한컴오피스 </a:t>
            </a:r>
            <a:r>
              <a:rPr lang="en-US" altLang="ko-KR" sz="2400">
                <a:solidFill>
                  <a:srgbClr val="a0a0a0"/>
                </a:solidFill>
                <a:latin typeface="고양덕양 EB"/>
                <a:ea typeface="고양덕양 EB"/>
              </a:rPr>
              <a:t>2020</a:t>
            </a:r>
            <a:endParaRPr lang="en-US" altLang="ko-KR" sz="2400"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ff0000"/>
                </a:solidFill>
                <a:latin typeface="고양덕양 EB"/>
                <a:ea typeface="고양덕양 EB"/>
              </a:rPr>
              <a:t>더 스마트 해진 한글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advTm="0" mc:Ignorable="p14" p14:dur="20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/>
          <p:cNvPicPr>
            <a:picLocks noChangeAspect="1"/>
          </p:cNvPicPr>
          <p:nvPr/>
        </p:nvPicPr>
        <p:blipFill rotWithShape="1">
          <a:blip r:embed="rId2"/>
          <a:srcRect l="6850"/>
          <a:stretch>
            <a:fillRect/>
          </a:stretch>
        </p:blipFill>
        <p:spPr>
          <a:xfrm>
            <a:off x="0" y="0"/>
            <a:ext cx="3033739" cy="3429000"/>
          </a:xfrm>
          <a:prstGeom prst="rect">
            <a:avLst/>
          </a:prstGeom>
        </p:spPr>
      </p:pic>
      <p:sp>
        <p:nvSpPr>
          <p:cNvPr id="4" name=""/>
          <p:cNvSpPr txBox="1"/>
          <p:nvPr/>
        </p:nvSpPr>
        <p:spPr>
          <a:xfrm>
            <a:off x="447674" y="269872"/>
            <a:ext cx="5648326" cy="1280798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 sz="2400">
                <a:solidFill>
                  <a:srgbClr val="a0a0a0"/>
                </a:solidFill>
                <a:latin typeface="고양덕양 EB"/>
                <a:ea typeface="고양덕양 EB"/>
              </a:rPr>
              <a:t>한컴오피스 </a:t>
            </a:r>
            <a:r>
              <a:rPr lang="en-US" altLang="ko-KR" sz="2400">
                <a:solidFill>
                  <a:srgbClr val="a0a0a0"/>
                </a:solidFill>
                <a:latin typeface="고양덕양 EB"/>
                <a:ea typeface="고양덕양 EB"/>
              </a:rPr>
              <a:t>2020</a:t>
            </a:r>
            <a:endParaRPr lang="en-US" altLang="ko-KR" sz="2400"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a0a0a0"/>
                </a:solidFill>
                <a:latin typeface="고양덕양 EB"/>
                <a:ea typeface="고양덕양 EB"/>
              </a:rPr>
              <a:t>더 스마트 해진 한글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ff0000"/>
                </a:solidFill>
                <a:latin typeface="고양덕양 EB"/>
                <a:ea typeface="고양덕양 EB"/>
              </a:rPr>
              <a:t>편리한 워드프로세스 한워드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advTm="0" mc:Ignorable="p14" p14:dur="20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/>
          <p:cNvPicPr>
            <a:picLocks noChangeAspect="1"/>
          </p:cNvPicPr>
          <p:nvPr/>
        </p:nvPicPr>
        <p:blipFill rotWithShape="1">
          <a:blip r:embed="rId2"/>
          <a:srcRect l="9540"/>
          <a:stretch>
            <a:fillRect/>
          </a:stretch>
        </p:blipFill>
        <p:spPr>
          <a:xfrm>
            <a:off x="0" y="0"/>
            <a:ext cx="3033739" cy="3429000"/>
          </a:xfrm>
          <a:prstGeom prst="rect">
            <a:avLst/>
          </a:prstGeom>
        </p:spPr>
      </p:pic>
      <p:sp>
        <p:nvSpPr>
          <p:cNvPr id="4" name=""/>
          <p:cNvSpPr txBox="1"/>
          <p:nvPr/>
        </p:nvSpPr>
        <p:spPr>
          <a:xfrm>
            <a:off x="447674" y="269870"/>
            <a:ext cx="5648326" cy="1633225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 sz="2400">
                <a:solidFill>
                  <a:srgbClr val="a0a0a0"/>
                </a:solidFill>
                <a:latin typeface="고양덕양 EB"/>
                <a:ea typeface="고양덕양 EB"/>
              </a:rPr>
              <a:t>한컴오피스 </a:t>
            </a:r>
            <a:r>
              <a:rPr lang="en-US" altLang="ko-KR" sz="2400">
                <a:solidFill>
                  <a:srgbClr val="a0a0a0"/>
                </a:solidFill>
                <a:latin typeface="고양덕양 EB"/>
                <a:ea typeface="고양덕양 EB"/>
              </a:rPr>
              <a:t>2020</a:t>
            </a:r>
            <a:endParaRPr lang="en-US" altLang="ko-KR" sz="2400"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a0a0a0"/>
                </a:solidFill>
                <a:latin typeface="고양덕양 EB"/>
                <a:ea typeface="고양덕양 EB"/>
              </a:rPr>
              <a:t>더 스마트 해진 한글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a0a0a0"/>
                </a:solidFill>
                <a:latin typeface="고양덕양 EB"/>
                <a:ea typeface="고양덕양 EB"/>
              </a:rPr>
              <a:t>편리한 워드프로세스 한워드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ff0000"/>
                </a:solidFill>
                <a:latin typeface="고양덕양 EB"/>
                <a:ea typeface="고양덕양 EB"/>
              </a:rPr>
              <a:t>기능성에 편리함을 더하다 한셀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advTm="0" mc:Ignorable="p14" p14:dur="20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3033739" cy="3429000"/>
          </a:xfrm>
          <a:prstGeom prst="rect">
            <a:avLst/>
          </a:prstGeom>
        </p:spPr>
      </p:pic>
      <p:sp>
        <p:nvSpPr>
          <p:cNvPr id="4" name=""/>
          <p:cNvSpPr txBox="1"/>
          <p:nvPr/>
        </p:nvSpPr>
        <p:spPr>
          <a:xfrm>
            <a:off x="447674" y="269871"/>
            <a:ext cx="5648326" cy="1995174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 sz="2400">
                <a:solidFill>
                  <a:srgbClr val="a0a0a0"/>
                </a:solidFill>
                <a:latin typeface="고양덕양 EB"/>
                <a:ea typeface="고양덕양 EB"/>
              </a:rPr>
              <a:t>한컴오피스 </a:t>
            </a:r>
            <a:r>
              <a:rPr lang="en-US" altLang="ko-KR" sz="2400">
                <a:solidFill>
                  <a:srgbClr val="a0a0a0"/>
                </a:solidFill>
                <a:latin typeface="고양덕양 EB"/>
                <a:ea typeface="고양덕양 EB"/>
              </a:rPr>
              <a:t>2020</a:t>
            </a:r>
            <a:endParaRPr lang="en-US" altLang="ko-KR" sz="2400"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a0a0a0"/>
                </a:solidFill>
                <a:latin typeface="고양덕양 EB"/>
                <a:ea typeface="고양덕양 EB"/>
              </a:rPr>
              <a:t>더 스마트 해진 한글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a0a0a0"/>
                </a:solidFill>
                <a:latin typeface="고양덕양 EB"/>
                <a:ea typeface="고양덕양 EB"/>
              </a:rPr>
              <a:t>편리한 워드프로세스 한워드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a0a0a0"/>
                </a:solidFill>
                <a:latin typeface="고양덕양 EB"/>
                <a:ea typeface="고양덕양 EB"/>
              </a:rPr>
              <a:t>기능성에 편리함을 더하다 한셀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  <a:p>
            <a:pPr algn="r">
              <a:lnSpc>
                <a:spcPct val="130000"/>
              </a:lnSpc>
              <a:spcBef>
                <a:spcPts val="0"/>
              </a:spcBef>
              <a:defRPr/>
            </a:pPr>
            <a:r>
              <a:rPr lang="ko-KR" altLang="en-US">
                <a:solidFill>
                  <a:srgbClr val="ff0000"/>
                </a:solidFill>
                <a:latin typeface="고양덕양 EB"/>
                <a:ea typeface="고양덕양 EB"/>
              </a:rPr>
              <a:t>남다르게 보여주다 한쇼</a:t>
            </a:r>
            <a:endParaRPr lang="ko-KR" altLang="en-US">
              <a:solidFill>
                <a:srgbClr val="ff0000"/>
              </a:solidFill>
              <a:ea typeface="고양덕양 E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spd="med" advTm="0" mc:Ignorable="p14" p14:dur="20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36</ep:Words>
  <ep:PresentationFormat>사용자 지정</ep:PresentationFormat>
  <ep:Paragraphs>15</ep:Paragraphs>
  <ep:Slides>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ep:HeadingPairs>
  <ep:TitlesOfParts>
    <vt:vector size="6" baseType="lpstr">
      <vt:lpstr>한컴오피스</vt:lpstr>
      <vt:lpstr>슬라이드 1</vt:lpstr>
      <vt:lpstr>슬라이드 2</vt:lpstr>
      <vt:lpstr>슬라이드 3</vt:lpstr>
      <vt:lpstr>슬라이드 4</vt:lpstr>
      <vt:lpstr>슬라이드 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2020-02-16T05:08:00.732</dcterms:created>
  <dc:creator>user</dc:creator>
  <cp:lastModifiedBy>user</cp:lastModifiedBy>
  <dcterms:modified xsi:type="dcterms:W3CDTF">2020-02-16T07:07:46.583</dcterms:modified>
  <cp:revision>8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